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1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0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3"/>
            <a:ext cx="18093689" cy="180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Abrams, Jessica M.</cp:lastModifiedBy>
  <cp:revision>1</cp:revision>
  <dcterms:created xsi:type="dcterms:W3CDTF">2023-05-22T17:14:35Z</dcterms:created>
  <dcterms:modified xsi:type="dcterms:W3CDTF">2023-06-03T14:31:44Z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2023-05-22T00:00:00Z</vt:filetime>
  </property>
  <property fmtid="{D5CDD505-2E9C-101B-9397-08002B2CF9AE}" pid="3" name="LastSaved">
    <vt:filetime>2023-05-22T00:00:00Z</vt:filetime>
  </property>
</Properties>
</file>