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1"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05"/>
    <p:restoredTop sz="94725"/>
  </p:normalViewPr>
  <p:slideViewPr>
    <p:cSldViewPr snapToGrid="0">
      <p:cViewPr varScale="1">
        <p:scale>
          <a:sx n="113" d="100"/>
          <a:sy n="113" d="100"/>
        </p:scale>
        <p:origin x="53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46F07-D0DC-BA05-42F1-FCAD491144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F0EC7C-1BDA-BBD8-F789-543E4BD42F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4FA7E7-F717-5A04-96D7-C8861E838754}"/>
              </a:ext>
            </a:extLst>
          </p:cNvPr>
          <p:cNvSpPr>
            <a:spLocks noGrp="1"/>
          </p:cNvSpPr>
          <p:nvPr>
            <p:ph type="dt" sz="half" idx="10"/>
          </p:nvPr>
        </p:nvSpPr>
        <p:spPr/>
        <p:txBody>
          <a:bodyPr/>
          <a:lstStyle/>
          <a:p>
            <a:fld id="{0CD9817E-B305-524C-86EB-DB1E19552B20}" type="datetimeFigureOut">
              <a:rPr lang="en-US" smtClean="0"/>
              <a:t>2/19/26</a:t>
            </a:fld>
            <a:endParaRPr lang="en-US"/>
          </a:p>
        </p:txBody>
      </p:sp>
      <p:sp>
        <p:nvSpPr>
          <p:cNvPr id="5" name="Footer Placeholder 4">
            <a:extLst>
              <a:ext uri="{FF2B5EF4-FFF2-40B4-BE49-F238E27FC236}">
                <a16:creationId xmlns:a16="http://schemas.microsoft.com/office/drawing/2014/main" id="{A14ABE33-76C0-2196-D1AB-AA9852ECD3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9DE30B-3C8D-6FF6-3402-2066A3D4A4E5}"/>
              </a:ext>
            </a:extLst>
          </p:cNvPr>
          <p:cNvSpPr>
            <a:spLocks noGrp="1"/>
          </p:cNvSpPr>
          <p:nvPr>
            <p:ph type="sldNum" sz="quarter" idx="12"/>
          </p:nvPr>
        </p:nvSpPr>
        <p:spPr/>
        <p:txBody>
          <a:bodyPr/>
          <a:lstStyle/>
          <a:p>
            <a:fld id="{1A6FD72E-23A1-B543-BB87-A460B61E9571}" type="slidenum">
              <a:rPr lang="en-US" smtClean="0"/>
              <a:t>‹#›</a:t>
            </a:fld>
            <a:endParaRPr lang="en-US"/>
          </a:p>
        </p:txBody>
      </p:sp>
    </p:spTree>
    <p:extLst>
      <p:ext uri="{BB962C8B-B14F-4D97-AF65-F5344CB8AC3E}">
        <p14:creationId xmlns:p14="http://schemas.microsoft.com/office/powerpoint/2010/main" val="3830369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CD102-4B78-B88C-B6CD-6A394EAD63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FCC742-0C45-C246-D3A6-4067A4CACA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48DD3C-A832-BDB5-002B-033548CFA8B1}"/>
              </a:ext>
            </a:extLst>
          </p:cNvPr>
          <p:cNvSpPr>
            <a:spLocks noGrp="1"/>
          </p:cNvSpPr>
          <p:nvPr>
            <p:ph type="dt" sz="half" idx="10"/>
          </p:nvPr>
        </p:nvSpPr>
        <p:spPr/>
        <p:txBody>
          <a:bodyPr/>
          <a:lstStyle/>
          <a:p>
            <a:fld id="{0CD9817E-B305-524C-86EB-DB1E19552B20}" type="datetimeFigureOut">
              <a:rPr lang="en-US" smtClean="0"/>
              <a:t>2/19/26</a:t>
            </a:fld>
            <a:endParaRPr lang="en-US"/>
          </a:p>
        </p:txBody>
      </p:sp>
      <p:sp>
        <p:nvSpPr>
          <p:cNvPr id="5" name="Footer Placeholder 4">
            <a:extLst>
              <a:ext uri="{FF2B5EF4-FFF2-40B4-BE49-F238E27FC236}">
                <a16:creationId xmlns:a16="http://schemas.microsoft.com/office/drawing/2014/main" id="{64F66A4D-E2CC-1CEE-A7E2-5D16097124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514364-4148-1291-66E7-AFC343293196}"/>
              </a:ext>
            </a:extLst>
          </p:cNvPr>
          <p:cNvSpPr>
            <a:spLocks noGrp="1"/>
          </p:cNvSpPr>
          <p:nvPr>
            <p:ph type="sldNum" sz="quarter" idx="12"/>
          </p:nvPr>
        </p:nvSpPr>
        <p:spPr/>
        <p:txBody>
          <a:bodyPr/>
          <a:lstStyle/>
          <a:p>
            <a:fld id="{1A6FD72E-23A1-B543-BB87-A460B61E9571}" type="slidenum">
              <a:rPr lang="en-US" smtClean="0"/>
              <a:t>‹#›</a:t>
            </a:fld>
            <a:endParaRPr lang="en-US"/>
          </a:p>
        </p:txBody>
      </p:sp>
    </p:spTree>
    <p:extLst>
      <p:ext uri="{BB962C8B-B14F-4D97-AF65-F5344CB8AC3E}">
        <p14:creationId xmlns:p14="http://schemas.microsoft.com/office/powerpoint/2010/main" val="2324873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AC14FF-D310-A930-6C53-EB4F7E0DED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146C48-02BD-D5C0-961D-7B2467E288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D89828-633B-6D28-41A2-1B8C652AB7B5}"/>
              </a:ext>
            </a:extLst>
          </p:cNvPr>
          <p:cNvSpPr>
            <a:spLocks noGrp="1"/>
          </p:cNvSpPr>
          <p:nvPr>
            <p:ph type="dt" sz="half" idx="10"/>
          </p:nvPr>
        </p:nvSpPr>
        <p:spPr/>
        <p:txBody>
          <a:bodyPr/>
          <a:lstStyle/>
          <a:p>
            <a:fld id="{0CD9817E-B305-524C-86EB-DB1E19552B20}" type="datetimeFigureOut">
              <a:rPr lang="en-US" smtClean="0"/>
              <a:t>2/19/26</a:t>
            </a:fld>
            <a:endParaRPr lang="en-US"/>
          </a:p>
        </p:txBody>
      </p:sp>
      <p:sp>
        <p:nvSpPr>
          <p:cNvPr id="5" name="Footer Placeholder 4">
            <a:extLst>
              <a:ext uri="{FF2B5EF4-FFF2-40B4-BE49-F238E27FC236}">
                <a16:creationId xmlns:a16="http://schemas.microsoft.com/office/drawing/2014/main" id="{FAD55505-A291-A90E-64C7-EBCD9F615A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95626D-57A7-2BB1-3CF8-9C1B74123524}"/>
              </a:ext>
            </a:extLst>
          </p:cNvPr>
          <p:cNvSpPr>
            <a:spLocks noGrp="1"/>
          </p:cNvSpPr>
          <p:nvPr>
            <p:ph type="sldNum" sz="quarter" idx="12"/>
          </p:nvPr>
        </p:nvSpPr>
        <p:spPr/>
        <p:txBody>
          <a:bodyPr/>
          <a:lstStyle/>
          <a:p>
            <a:fld id="{1A6FD72E-23A1-B543-BB87-A460B61E9571}" type="slidenum">
              <a:rPr lang="en-US" smtClean="0"/>
              <a:t>‹#›</a:t>
            </a:fld>
            <a:endParaRPr lang="en-US"/>
          </a:p>
        </p:txBody>
      </p:sp>
    </p:spTree>
    <p:extLst>
      <p:ext uri="{BB962C8B-B14F-4D97-AF65-F5344CB8AC3E}">
        <p14:creationId xmlns:p14="http://schemas.microsoft.com/office/powerpoint/2010/main" val="3492998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0034E-6962-7D9C-F13D-87B0B9C0EC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68923D-574F-CFD5-3B8A-3FF3FCE108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472CC8-9C7D-77B8-39AB-780038A88E95}"/>
              </a:ext>
            </a:extLst>
          </p:cNvPr>
          <p:cNvSpPr>
            <a:spLocks noGrp="1"/>
          </p:cNvSpPr>
          <p:nvPr>
            <p:ph type="dt" sz="half" idx="10"/>
          </p:nvPr>
        </p:nvSpPr>
        <p:spPr/>
        <p:txBody>
          <a:bodyPr/>
          <a:lstStyle/>
          <a:p>
            <a:fld id="{0CD9817E-B305-524C-86EB-DB1E19552B20}" type="datetimeFigureOut">
              <a:rPr lang="en-US" smtClean="0"/>
              <a:t>2/19/26</a:t>
            </a:fld>
            <a:endParaRPr lang="en-US"/>
          </a:p>
        </p:txBody>
      </p:sp>
      <p:sp>
        <p:nvSpPr>
          <p:cNvPr id="5" name="Footer Placeholder 4">
            <a:extLst>
              <a:ext uri="{FF2B5EF4-FFF2-40B4-BE49-F238E27FC236}">
                <a16:creationId xmlns:a16="http://schemas.microsoft.com/office/drawing/2014/main" id="{196302F9-A165-8356-7559-6D5653FD86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DB8177-C303-C2EF-D7C2-70490FFC4367}"/>
              </a:ext>
            </a:extLst>
          </p:cNvPr>
          <p:cNvSpPr>
            <a:spLocks noGrp="1"/>
          </p:cNvSpPr>
          <p:nvPr>
            <p:ph type="sldNum" sz="quarter" idx="12"/>
          </p:nvPr>
        </p:nvSpPr>
        <p:spPr/>
        <p:txBody>
          <a:bodyPr/>
          <a:lstStyle/>
          <a:p>
            <a:fld id="{1A6FD72E-23A1-B543-BB87-A460B61E9571}" type="slidenum">
              <a:rPr lang="en-US" smtClean="0"/>
              <a:t>‹#›</a:t>
            </a:fld>
            <a:endParaRPr lang="en-US"/>
          </a:p>
        </p:txBody>
      </p:sp>
    </p:spTree>
    <p:extLst>
      <p:ext uri="{BB962C8B-B14F-4D97-AF65-F5344CB8AC3E}">
        <p14:creationId xmlns:p14="http://schemas.microsoft.com/office/powerpoint/2010/main" val="3178426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44E19-2B56-3465-50BD-CF7A4B8203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2EE464-3704-C760-2902-3FD63C645B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73C36F-F67D-F710-73D0-06D07B7D8BF3}"/>
              </a:ext>
            </a:extLst>
          </p:cNvPr>
          <p:cNvSpPr>
            <a:spLocks noGrp="1"/>
          </p:cNvSpPr>
          <p:nvPr>
            <p:ph type="dt" sz="half" idx="10"/>
          </p:nvPr>
        </p:nvSpPr>
        <p:spPr/>
        <p:txBody>
          <a:bodyPr/>
          <a:lstStyle/>
          <a:p>
            <a:fld id="{0CD9817E-B305-524C-86EB-DB1E19552B20}" type="datetimeFigureOut">
              <a:rPr lang="en-US" smtClean="0"/>
              <a:t>2/19/26</a:t>
            </a:fld>
            <a:endParaRPr lang="en-US"/>
          </a:p>
        </p:txBody>
      </p:sp>
      <p:sp>
        <p:nvSpPr>
          <p:cNvPr id="5" name="Footer Placeholder 4">
            <a:extLst>
              <a:ext uri="{FF2B5EF4-FFF2-40B4-BE49-F238E27FC236}">
                <a16:creationId xmlns:a16="http://schemas.microsoft.com/office/drawing/2014/main" id="{9E8FE1DA-02A2-116B-0946-2AD2D521EA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7A630-76A6-127D-0997-AC843D915BCC}"/>
              </a:ext>
            </a:extLst>
          </p:cNvPr>
          <p:cNvSpPr>
            <a:spLocks noGrp="1"/>
          </p:cNvSpPr>
          <p:nvPr>
            <p:ph type="sldNum" sz="quarter" idx="12"/>
          </p:nvPr>
        </p:nvSpPr>
        <p:spPr/>
        <p:txBody>
          <a:bodyPr/>
          <a:lstStyle/>
          <a:p>
            <a:fld id="{1A6FD72E-23A1-B543-BB87-A460B61E9571}" type="slidenum">
              <a:rPr lang="en-US" smtClean="0"/>
              <a:t>‹#›</a:t>
            </a:fld>
            <a:endParaRPr lang="en-US"/>
          </a:p>
        </p:txBody>
      </p:sp>
    </p:spTree>
    <p:extLst>
      <p:ext uri="{BB962C8B-B14F-4D97-AF65-F5344CB8AC3E}">
        <p14:creationId xmlns:p14="http://schemas.microsoft.com/office/powerpoint/2010/main" val="1698283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4436C-9325-EDC0-843F-EDB1357FA2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E1CD59-3072-21B3-6D78-558C86C34A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1BB895-B9C2-FE86-F089-1DB084EA0B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E45A30-CE8E-8635-8CF4-70786EB492B3}"/>
              </a:ext>
            </a:extLst>
          </p:cNvPr>
          <p:cNvSpPr>
            <a:spLocks noGrp="1"/>
          </p:cNvSpPr>
          <p:nvPr>
            <p:ph type="dt" sz="half" idx="10"/>
          </p:nvPr>
        </p:nvSpPr>
        <p:spPr/>
        <p:txBody>
          <a:bodyPr/>
          <a:lstStyle/>
          <a:p>
            <a:fld id="{0CD9817E-B305-524C-86EB-DB1E19552B20}" type="datetimeFigureOut">
              <a:rPr lang="en-US" smtClean="0"/>
              <a:t>2/19/26</a:t>
            </a:fld>
            <a:endParaRPr lang="en-US"/>
          </a:p>
        </p:txBody>
      </p:sp>
      <p:sp>
        <p:nvSpPr>
          <p:cNvPr id="6" name="Footer Placeholder 5">
            <a:extLst>
              <a:ext uri="{FF2B5EF4-FFF2-40B4-BE49-F238E27FC236}">
                <a16:creationId xmlns:a16="http://schemas.microsoft.com/office/drawing/2014/main" id="{746CE477-299F-9922-1E1A-A373ACBDE1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0D6629-6E70-DB83-4C5F-9888409F9F5A}"/>
              </a:ext>
            </a:extLst>
          </p:cNvPr>
          <p:cNvSpPr>
            <a:spLocks noGrp="1"/>
          </p:cNvSpPr>
          <p:nvPr>
            <p:ph type="sldNum" sz="quarter" idx="12"/>
          </p:nvPr>
        </p:nvSpPr>
        <p:spPr/>
        <p:txBody>
          <a:bodyPr/>
          <a:lstStyle/>
          <a:p>
            <a:fld id="{1A6FD72E-23A1-B543-BB87-A460B61E9571}" type="slidenum">
              <a:rPr lang="en-US" smtClean="0"/>
              <a:t>‹#›</a:t>
            </a:fld>
            <a:endParaRPr lang="en-US"/>
          </a:p>
        </p:txBody>
      </p:sp>
    </p:spTree>
    <p:extLst>
      <p:ext uri="{BB962C8B-B14F-4D97-AF65-F5344CB8AC3E}">
        <p14:creationId xmlns:p14="http://schemas.microsoft.com/office/powerpoint/2010/main" val="767330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D355D-68DA-CDCA-A9A5-D3C7B7AFDD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C8FCF8-3393-041F-71DF-87BDA07BE5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B56D61-09F2-D789-DCEF-09638D0008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C46101-17EF-177E-1FEB-DB376A7EFB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104F67-9E91-6F0F-7280-AA9DDD849C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AAFFD0-7363-B233-5643-A11E1C414BF8}"/>
              </a:ext>
            </a:extLst>
          </p:cNvPr>
          <p:cNvSpPr>
            <a:spLocks noGrp="1"/>
          </p:cNvSpPr>
          <p:nvPr>
            <p:ph type="dt" sz="half" idx="10"/>
          </p:nvPr>
        </p:nvSpPr>
        <p:spPr/>
        <p:txBody>
          <a:bodyPr/>
          <a:lstStyle/>
          <a:p>
            <a:fld id="{0CD9817E-B305-524C-86EB-DB1E19552B20}" type="datetimeFigureOut">
              <a:rPr lang="en-US" smtClean="0"/>
              <a:t>2/19/26</a:t>
            </a:fld>
            <a:endParaRPr lang="en-US"/>
          </a:p>
        </p:txBody>
      </p:sp>
      <p:sp>
        <p:nvSpPr>
          <p:cNvPr id="8" name="Footer Placeholder 7">
            <a:extLst>
              <a:ext uri="{FF2B5EF4-FFF2-40B4-BE49-F238E27FC236}">
                <a16:creationId xmlns:a16="http://schemas.microsoft.com/office/drawing/2014/main" id="{08737597-BB85-B0CD-C39F-6F2339E3B3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852311-0025-71EF-4E67-2B0BCEBEBC63}"/>
              </a:ext>
            </a:extLst>
          </p:cNvPr>
          <p:cNvSpPr>
            <a:spLocks noGrp="1"/>
          </p:cNvSpPr>
          <p:nvPr>
            <p:ph type="sldNum" sz="quarter" idx="12"/>
          </p:nvPr>
        </p:nvSpPr>
        <p:spPr/>
        <p:txBody>
          <a:bodyPr/>
          <a:lstStyle/>
          <a:p>
            <a:fld id="{1A6FD72E-23A1-B543-BB87-A460B61E9571}" type="slidenum">
              <a:rPr lang="en-US" smtClean="0"/>
              <a:t>‹#›</a:t>
            </a:fld>
            <a:endParaRPr lang="en-US"/>
          </a:p>
        </p:txBody>
      </p:sp>
    </p:spTree>
    <p:extLst>
      <p:ext uri="{BB962C8B-B14F-4D97-AF65-F5344CB8AC3E}">
        <p14:creationId xmlns:p14="http://schemas.microsoft.com/office/powerpoint/2010/main" val="2671990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432DF-B398-532B-8EF6-044CA073EC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5281FB-5651-93C5-8390-D7716473C133}"/>
              </a:ext>
            </a:extLst>
          </p:cNvPr>
          <p:cNvSpPr>
            <a:spLocks noGrp="1"/>
          </p:cNvSpPr>
          <p:nvPr>
            <p:ph type="dt" sz="half" idx="10"/>
          </p:nvPr>
        </p:nvSpPr>
        <p:spPr/>
        <p:txBody>
          <a:bodyPr/>
          <a:lstStyle/>
          <a:p>
            <a:fld id="{0CD9817E-B305-524C-86EB-DB1E19552B20}" type="datetimeFigureOut">
              <a:rPr lang="en-US" smtClean="0"/>
              <a:t>2/19/26</a:t>
            </a:fld>
            <a:endParaRPr lang="en-US"/>
          </a:p>
        </p:txBody>
      </p:sp>
      <p:sp>
        <p:nvSpPr>
          <p:cNvPr id="4" name="Footer Placeholder 3">
            <a:extLst>
              <a:ext uri="{FF2B5EF4-FFF2-40B4-BE49-F238E27FC236}">
                <a16:creationId xmlns:a16="http://schemas.microsoft.com/office/drawing/2014/main" id="{6FA1FC41-4208-8DB0-B5AF-9B10940DCC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11B042-F28F-2B12-061F-C76F4E37B621}"/>
              </a:ext>
            </a:extLst>
          </p:cNvPr>
          <p:cNvSpPr>
            <a:spLocks noGrp="1"/>
          </p:cNvSpPr>
          <p:nvPr>
            <p:ph type="sldNum" sz="quarter" idx="12"/>
          </p:nvPr>
        </p:nvSpPr>
        <p:spPr/>
        <p:txBody>
          <a:bodyPr/>
          <a:lstStyle/>
          <a:p>
            <a:fld id="{1A6FD72E-23A1-B543-BB87-A460B61E9571}" type="slidenum">
              <a:rPr lang="en-US" smtClean="0"/>
              <a:t>‹#›</a:t>
            </a:fld>
            <a:endParaRPr lang="en-US"/>
          </a:p>
        </p:txBody>
      </p:sp>
    </p:spTree>
    <p:extLst>
      <p:ext uri="{BB962C8B-B14F-4D97-AF65-F5344CB8AC3E}">
        <p14:creationId xmlns:p14="http://schemas.microsoft.com/office/powerpoint/2010/main" val="1442052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F61038-EBAF-C395-0B9E-98B0FD143D64}"/>
              </a:ext>
            </a:extLst>
          </p:cNvPr>
          <p:cNvSpPr>
            <a:spLocks noGrp="1"/>
          </p:cNvSpPr>
          <p:nvPr>
            <p:ph type="dt" sz="half" idx="10"/>
          </p:nvPr>
        </p:nvSpPr>
        <p:spPr/>
        <p:txBody>
          <a:bodyPr/>
          <a:lstStyle/>
          <a:p>
            <a:fld id="{0CD9817E-B305-524C-86EB-DB1E19552B20}" type="datetimeFigureOut">
              <a:rPr lang="en-US" smtClean="0"/>
              <a:t>2/19/26</a:t>
            </a:fld>
            <a:endParaRPr lang="en-US"/>
          </a:p>
        </p:txBody>
      </p:sp>
      <p:sp>
        <p:nvSpPr>
          <p:cNvPr id="3" name="Footer Placeholder 2">
            <a:extLst>
              <a:ext uri="{FF2B5EF4-FFF2-40B4-BE49-F238E27FC236}">
                <a16:creationId xmlns:a16="http://schemas.microsoft.com/office/drawing/2014/main" id="{C1A476E4-70D9-F16D-BB65-D644A50E05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30062C-0A85-0147-645E-9264847502E5}"/>
              </a:ext>
            </a:extLst>
          </p:cNvPr>
          <p:cNvSpPr>
            <a:spLocks noGrp="1"/>
          </p:cNvSpPr>
          <p:nvPr>
            <p:ph type="sldNum" sz="quarter" idx="12"/>
          </p:nvPr>
        </p:nvSpPr>
        <p:spPr/>
        <p:txBody>
          <a:bodyPr/>
          <a:lstStyle/>
          <a:p>
            <a:fld id="{1A6FD72E-23A1-B543-BB87-A460B61E9571}" type="slidenum">
              <a:rPr lang="en-US" smtClean="0"/>
              <a:t>‹#›</a:t>
            </a:fld>
            <a:endParaRPr lang="en-US"/>
          </a:p>
        </p:txBody>
      </p:sp>
    </p:spTree>
    <p:extLst>
      <p:ext uri="{BB962C8B-B14F-4D97-AF65-F5344CB8AC3E}">
        <p14:creationId xmlns:p14="http://schemas.microsoft.com/office/powerpoint/2010/main" val="1491090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86D36-0040-6209-5BD0-286062A83E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3379EC-8FE4-60AD-D361-1EB3C6E0FA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67A7FA-83F3-DE52-1E7F-C2C8AB4D50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FEE6E1-1955-8CEE-6F71-C6628BCDF3E7}"/>
              </a:ext>
            </a:extLst>
          </p:cNvPr>
          <p:cNvSpPr>
            <a:spLocks noGrp="1"/>
          </p:cNvSpPr>
          <p:nvPr>
            <p:ph type="dt" sz="half" idx="10"/>
          </p:nvPr>
        </p:nvSpPr>
        <p:spPr/>
        <p:txBody>
          <a:bodyPr/>
          <a:lstStyle/>
          <a:p>
            <a:fld id="{0CD9817E-B305-524C-86EB-DB1E19552B20}" type="datetimeFigureOut">
              <a:rPr lang="en-US" smtClean="0"/>
              <a:t>2/19/26</a:t>
            </a:fld>
            <a:endParaRPr lang="en-US"/>
          </a:p>
        </p:txBody>
      </p:sp>
      <p:sp>
        <p:nvSpPr>
          <p:cNvPr id="6" name="Footer Placeholder 5">
            <a:extLst>
              <a:ext uri="{FF2B5EF4-FFF2-40B4-BE49-F238E27FC236}">
                <a16:creationId xmlns:a16="http://schemas.microsoft.com/office/drawing/2014/main" id="{96A0FC70-43EC-9CEB-A3EE-A5256A7CA2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C9CA8D-CF09-81F3-22E6-F96395C2D542}"/>
              </a:ext>
            </a:extLst>
          </p:cNvPr>
          <p:cNvSpPr>
            <a:spLocks noGrp="1"/>
          </p:cNvSpPr>
          <p:nvPr>
            <p:ph type="sldNum" sz="quarter" idx="12"/>
          </p:nvPr>
        </p:nvSpPr>
        <p:spPr/>
        <p:txBody>
          <a:bodyPr/>
          <a:lstStyle/>
          <a:p>
            <a:fld id="{1A6FD72E-23A1-B543-BB87-A460B61E9571}" type="slidenum">
              <a:rPr lang="en-US" smtClean="0"/>
              <a:t>‹#›</a:t>
            </a:fld>
            <a:endParaRPr lang="en-US"/>
          </a:p>
        </p:txBody>
      </p:sp>
    </p:spTree>
    <p:extLst>
      <p:ext uri="{BB962C8B-B14F-4D97-AF65-F5344CB8AC3E}">
        <p14:creationId xmlns:p14="http://schemas.microsoft.com/office/powerpoint/2010/main" val="3087030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3CBC9-0262-0E13-2D21-37AECD97F1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88F26E-FA03-E079-292A-AE065D43F2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6BC78C-1757-08C7-14DA-1554453A76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161A53-FC97-95E0-09D1-8E8A20EE28B8}"/>
              </a:ext>
            </a:extLst>
          </p:cNvPr>
          <p:cNvSpPr>
            <a:spLocks noGrp="1"/>
          </p:cNvSpPr>
          <p:nvPr>
            <p:ph type="dt" sz="half" idx="10"/>
          </p:nvPr>
        </p:nvSpPr>
        <p:spPr/>
        <p:txBody>
          <a:bodyPr/>
          <a:lstStyle/>
          <a:p>
            <a:fld id="{0CD9817E-B305-524C-86EB-DB1E19552B20}" type="datetimeFigureOut">
              <a:rPr lang="en-US" smtClean="0"/>
              <a:t>2/19/26</a:t>
            </a:fld>
            <a:endParaRPr lang="en-US"/>
          </a:p>
        </p:txBody>
      </p:sp>
      <p:sp>
        <p:nvSpPr>
          <p:cNvPr id="6" name="Footer Placeholder 5">
            <a:extLst>
              <a:ext uri="{FF2B5EF4-FFF2-40B4-BE49-F238E27FC236}">
                <a16:creationId xmlns:a16="http://schemas.microsoft.com/office/drawing/2014/main" id="{88A93139-B171-117E-F98C-3F18E54E8F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880FE8-6589-19FF-C386-69E17D24D1C2}"/>
              </a:ext>
            </a:extLst>
          </p:cNvPr>
          <p:cNvSpPr>
            <a:spLocks noGrp="1"/>
          </p:cNvSpPr>
          <p:nvPr>
            <p:ph type="sldNum" sz="quarter" idx="12"/>
          </p:nvPr>
        </p:nvSpPr>
        <p:spPr/>
        <p:txBody>
          <a:bodyPr/>
          <a:lstStyle/>
          <a:p>
            <a:fld id="{1A6FD72E-23A1-B543-BB87-A460B61E9571}" type="slidenum">
              <a:rPr lang="en-US" smtClean="0"/>
              <a:t>‹#›</a:t>
            </a:fld>
            <a:endParaRPr lang="en-US"/>
          </a:p>
        </p:txBody>
      </p:sp>
    </p:spTree>
    <p:extLst>
      <p:ext uri="{BB962C8B-B14F-4D97-AF65-F5344CB8AC3E}">
        <p14:creationId xmlns:p14="http://schemas.microsoft.com/office/powerpoint/2010/main" val="1993523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479A5B-4003-E101-88CA-ADD4806813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73CDE5-C76B-DFA4-A426-0DEEAC9F8F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EE7513-568F-9FC1-7962-3CC3E8AA27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D9817E-B305-524C-86EB-DB1E19552B20}" type="datetimeFigureOut">
              <a:rPr lang="en-US" smtClean="0"/>
              <a:t>2/19/26</a:t>
            </a:fld>
            <a:endParaRPr lang="en-US"/>
          </a:p>
        </p:txBody>
      </p:sp>
      <p:sp>
        <p:nvSpPr>
          <p:cNvPr id="5" name="Footer Placeholder 4">
            <a:extLst>
              <a:ext uri="{FF2B5EF4-FFF2-40B4-BE49-F238E27FC236}">
                <a16:creationId xmlns:a16="http://schemas.microsoft.com/office/drawing/2014/main" id="{10E2BF96-53CF-9867-52BF-C70A2AF392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15E662-AFA8-CA0D-1CE2-DDF0872068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6FD72E-23A1-B543-BB87-A460B61E9571}" type="slidenum">
              <a:rPr lang="en-US" smtClean="0"/>
              <a:t>‹#›</a:t>
            </a:fld>
            <a:endParaRPr lang="en-US"/>
          </a:p>
        </p:txBody>
      </p:sp>
    </p:spTree>
    <p:extLst>
      <p:ext uri="{BB962C8B-B14F-4D97-AF65-F5344CB8AC3E}">
        <p14:creationId xmlns:p14="http://schemas.microsoft.com/office/powerpoint/2010/main" val="3501303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olostate.joinhandshake.com/jobs/10763283"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CA24A-7F8F-672E-92A9-3A0CE3A4B7D9}"/>
            </a:ext>
          </a:extLst>
        </p:cNvPr>
        <p:cNvGrpSpPr/>
        <p:nvPr/>
      </p:nvGrpSpPr>
      <p:grpSpPr>
        <a:xfrm>
          <a:off x="0" y="0"/>
          <a:ext cx="0" cy="0"/>
          <a:chOff x="0" y="0"/>
          <a:chExt cx="0" cy="0"/>
        </a:xfrm>
      </p:grpSpPr>
      <p:pic>
        <p:nvPicPr>
          <p:cNvPr id="2" name="Picture 1" descr="A bridge over a river&#10;&#10;Description automatically generated">
            <a:extLst>
              <a:ext uri="{FF2B5EF4-FFF2-40B4-BE49-F238E27FC236}">
                <a16:creationId xmlns:a16="http://schemas.microsoft.com/office/drawing/2014/main" id="{6BB8B067-D2DF-85E8-ADF9-CECEA89D7D16}"/>
              </a:ext>
            </a:extLst>
          </p:cNvPr>
          <p:cNvPicPr>
            <a:picLocks noChangeAspect="1"/>
          </p:cNvPicPr>
          <p:nvPr/>
        </p:nvPicPr>
        <p:blipFill>
          <a:blip r:embed="rId2"/>
          <a:stretch>
            <a:fillRect/>
          </a:stretch>
        </p:blipFill>
        <p:spPr>
          <a:xfrm>
            <a:off x="0" y="1356853"/>
            <a:ext cx="7318463" cy="5510372"/>
          </a:xfrm>
          <a:prstGeom prst="rect">
            <a:avLst/>
          </a:prstGeom>
        </p:spPr>
      </p:pic>
      <p:sp>
        <p:nvSpPr>
          <p:cNvPr id="12" name="TextBox 11">
            <a:extLst>
              <a:ext uri="{FF2B5EF4-FFF2-40B4-BE49-F238E27FC236}">
                <a16:creationId xmlns:a16="http://schemas.microsoft.com/office/drawing/2014/main" id="{FC9253DE-7B51-AE80-9E1A-BCCBA0F5F5D3}"/>
              </a:ext>
            </a:extLst>
          </p:cNvPr>
          <p:cNvSpPr txBox="1"/>
          <p:nvPr/>
        </p:nvSpPr>
        <p:spPr>
          <a:xfrm>
            <a:off x="0" y="18318"/>
            <a:ext cx="7236178" cy="1323439"/>
          </a:xfrm>
          <a:prstGeom prst="rect">
            <a:avLst/>
          </a:prstGeom>
          <a:solidFill>
            <a:schemeClr val="bg2"/>
          </a:solidFill>
          <a:ln>
            <a:noFill/>
          </a:ln>
        </p:spPr>
        <p:txBody>
          <a:bodyPr wrap="square" rtlCol="0">
            <a:spAutoFit/>
          </a:bodyPr>
          <a:lstStyle/>
          <a:p>
            <a:r>
              <a:rPr lang="en-US" sz="4000" dirty="0">
                <a:solidFill>
                  <a:srgbClr val="000000"/>
                </a:solidFill>
                <a:effectLst/>
                <a:latin typeface="Aptos" panose="020B0004020202020204" pitchFamily="34" charset="0"/>
              </a:rPr>
              <a:t>Watershed Science and </a:t>
            </a:r>
            <a:br>
              <a:rPr lang="en-US" sz="4000" dirty="0">
                <a:solidFill>
                  <a:srgbClr val="000000"/>
                </a:solidFill>
                <a:effectLst/>
                <a:latin typeface="Aptos" panose="020B0004020202020204" pitchFamily="34" charset="0"/>
              </a:rPr>
            </a:br>
            <a:r>
              <a:rPr lang="en-US" sz="4000" dirty="0">
                <a:solidFill>
                  <a:srgbClr val="000000"/>
                </a:solidFill>
                <a:effectLst/>
                <a:latin typeface="Aptos" panose="020B0004020202020204" pitchFamily="34" charset="0"/>
              </a:rPr>
              <a:t>Water Quality Technician</a:t>
            </a:r>
            <a:endParaRPr lang="en-US" sz="4000" dirty="0"/>
          </a:p>
        </p:txBody>
      </p:sp>
      <p:sp>
        <p:nvSpPr>
          <p:cNvPr id="13" name="TextBox 12">
            <a:extLst>
              <a:ext uri="{FF2B5EF4-FFF2-40B4-BE49-F238E27FC236}">
                <a16:creationId xmlns:a16="http://schemas.microsoft.com/office/drawing/2014/main" id="{4E97E7DA-BD0B-566E-DBC0-D56E774A7225}"/>
              </a:ext>
            </a:extLst>
          </p:cNvPr>
          <p:cNvSpPr txBox="1"/>
          <p:nvPr/>
        </p:nvSpPr>
        <p:spPr>
          <a:xfrm>
            <a:off x="108328" y="1521665"/>
            <a:ext cx="5829628" cy="3170099"/>
          </a:xfrm>
          <a:prstGeom prst="rect">
            <a:avLst/>
          </a:prstGeom>
          <a:solidFill>
            <a:srgbClr val="CCCCCC">
              <a:alpha val="74902"/>
            </a:srgbClr>
          </a:solidFill>
        </p:spPr>
        <p:txBody>
          <a:bodyPr wrap="square" rtlCol="0">
            <a:spAutoFit/>
          </a:bodyPr>
          <a:lstStyle/>
          <a:p>
            <a:r>
              <a:rPr lang="en-US" sz="2000" dirty="0"/>
              <a:t>The ROSS lab is hiring one to two student positions to help maintain water quality sensors and conduct water sampling in the Cache la Poudre River to aid in the long-term planning and water treatment decision support. More details in Handshake posting!</a:t>
            </a:r>
          </a:p>
          <a:p>
            <a:endParaRPr lang="en-US" sz="2000" dirty="0"/>
          </a:p>
          <a:p>
            <a:r>
              <a:rPr lang="en-US" sz="2000" dirty="0"/>
              <a:t>Dates: </a:t>
            </a:r>
            <a:br>
              <a:rPr lang="en-US" sz="2000" dirty="0"/>
            </a:br>
            <a:r>
              <a:rPr lang="en-US" sz="2000" dirty="0"/>
              <a:t>Mid March – Mid November 2026 (possible extension)</a:t>
            </a:r>
          </a:p>
          <a:p>
            <a:br>
              <a:rPr lang="en-US" sz="2000" dirty="0"/>
            </a:br>
            <a:r>
              <a:rPr lang="en-US" sz="2000" dirty="0"/>
              <a:t>Pay: $18-23 per hour</a:t>
            </a:r>
          </a:p>
        </p:txBody>
      </p:sp>
      <p:sp>
        <p:nvSpPr>
          <p:cNvPr id="14" name="TextBox 13">
            <a:extLst>
              <a:ext uri="{FF2B5EF4-FFF2-40B4-BE49-F238E27FC236}">
                <a16:creationId xmlns:a16="http://schemas.microsoft.com/office/drawing/2014/main" id="{E9CE272A-B74B-F495-0338-A08DEE890421}"/>
              </a:ext>
            </a:extLst>
          </p:cNvPr>
          <p:cNvSpPr txBox="1"/>
          <p:nvPr/>
        </p:nvSpPr>
        <p:spPr>
          <a:xfrm>
            <a:off x="108328" y="5553145"/>
            <a:ext cx="5237265" cy="884661"/>
          </a:xfrm>
          <a:prstGeom prst="rect">
            <a:avLst/>
          </a:prstGeom>
          <a:solidFill>
            <a:srgbClr val="CCCCCC"/>
          </a:solidFill>
        </p:spPr>
        <p:txBody>
          <a:bodyPr wrap="square" rtlCol="0">
            <a:spAutoFit/>
          </a:bodyPr>
          <a:lstStyle/>
          <a:p>
            <a:r>
              <a:rPr lang="en-US" dirty="0"/>
              <a:t>To apply, see job posting on Handshake:</a:t>
            </a:r>
            <a:br>
              <a:rPr lang="en-US" dirty="0"/>
            </a:br>
            <a:r>
              <a:rPr lang="en-US" dirty="0">
                <a:hlinkClick r:id="rId3"/>
              </a:rPr>
              <a:t>https://colostate.joinhandshake.com/jobs/10763283</a:t>
            </a:r>
            <a:br>
              <a:rPr lang="en-US" dirty="0"/>
            </a:br>
            <a:endParaRPr lang="en-US" sz="1600" dirty="0">
              <a:effectLst/>
            </a:endParaRPr>
          </a:p>
        </p:txBody>
      </p:sp>
      <p:pic>
        <p:nvPicPr>
          <p:cNvPr id="15" name="Picture 14" descr="A car with tools in the back&#10;&#10;Description automatically generated">
            <a:extLst>
              <a:ext uri="{FF2B5EF4-FFF2-40B4-BE49-F238E27FC236}">
                <a16:creationId xmlns:a16="http://schemas.microsoft.com/office/drawing/2014/main" id="{5D8A4DA2-75F2-9E04-C101-0F72021F529A}"/>
              </a:ext>
            </a:extLst>
          </p:cNvPr>
          <p:cNvPicPr>
            <a:picLocks noChangeAspect="1"/>
          </p:cNvPicPr>
          <p:nvPr/>
        </p:nvPicPr>
        <p:blipFill>
          <a:blip r:embed="rId4"/>
          <a:stretch>
            <a:fillRect/>
          </a:stretch>
        </p:blipFill>
        <p:spPr>
          <a:xfrm>
            <a:off x="7236178" y="-69196"/>
            <a:ext cx="4970374" cy="3727781"/>
          </a:xfrm>
          <a:prstGeom prst="rect">
            <a:avLst/>
          </a:prstGeom>
        </p:spPr>
      </p:pic>
      <p:pic>
        <p:nvPicPr>
          <p:cNvPr id="6" name="Picture 5" descr="A picture containing outdoor, tree, sky, ground&#10;&#10;AI-generated content may be incorrect.">
            <a:extLst>
              <a:ext uri="{FF2B5EF4-FFF2-40B4-BE49-F238E27FC236}">
                <a16:creationId xmlns:a16="http://schemas.microsoft.com/office/drawing/2014/main" id="{76F6B7D4-B22D-9463-D210-CD2CA353FF5C}"/>
              </a:ext>
            </a:extLst>
          </p:cNvPr>
          <p:cNvPicPr>
            <a:picLocks noChangeAspect="1"/>
          </p:cNvPicPr>
          <p:nvPr/>
        </p:nvPicPr>
        <p:blipFill>
          <a:blip r:embed="rId5"/>
          <a:stretch>
            <a:fillRect/>
          </a:stretch>
        </p:blipFill>
        <p:spPr>
          <a:xfrm>
            <a:off x="6954735" y="3291229"/>
            <a:ext cx="5237265" cy="3943352"/>
          </a:xfrm>
          <a:prstGeom prst="rect">
            <a:avLst/>
          </a:prstGeom>
        </p:spPr>
      </p:pic>
      <p:pic>
        <p:nvPicPr>
          <p:cNvPr id="8" name="Picture 7" descr="Qr code&#10;&#10;AI-generated content may be incorrect.">
            <a:extLst>
              <a:ext uri="{FF2B5EF4-FFF2-40B4-BE49-F238E27FC236}">
                <a16:creationId xmlns:a16="http://schemas.microsoft.com/office/drawing/2014/main" id="{3980005F-F4D8-B8C8-B395-DE74958C7B06}"/>
              </a:ext>
            </a:extLst>
          </p:cNvPr>
          <p:cNvPicPr>
            <a:picLocks noChangeAspect="1"/>
          </p:cNvPicPr>
          <p:nvPr/>
        </p:nvPicPr>
        <p:blipFill>
          <a:blip r:embed="rId6"/>
          <a:stretch>
            <a:fillRect/>
          </a:stretch>
        </p:blipFill>
        <p:spPr>
          <a:xfrm>
            <a:off x="5407378" y="4870742"/>
            <a:ext cx="1561909" cy="1567064"/>
          </a:xfrm>
          <a:prstGeom prst="rect">
            <a:avLst/>
          </a:prstGeom>
        </p:spPr>
      </p:pic>
    </p:spTree>
    <p:extLst>
      <p:ext uri="{BB962C8B-B14F-4D97-AF65-F5344CB8AC3E}">
        <p14:creationId xmlns:p14="http://schemas.microsoft.com/office/powerpoint/2010/main" val="4259060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TotalTime>
  <Words>93</Words>
  <Application>Microsoft Macintosh PowerPoint</Application>
  <PresentationFormat>Widescreen</PresentationFormat>
  <Paragraphs>6</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Aptos</vt:lpstr>
      <vt:lpstr>Arial</vt:lpstr>
      <vt:lpstr>Calibri</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Struthers,Samuel</dc:creator>
  <cp:lastModifiedBy>Samuel Struthers-ven</cp:lastModifiedBy>
  <cp:revision>5</cp:revision>
  <dcterms:created xsi:type="dcterms:W3CDTF">2023-03-24T13:39:25Z</dcterms:created>
  <dcterms:modified xsi:type="dcterms:W3CDTF">2026-02-19T17:27:13Z</dcterms:modified>
</cp:coreProperties>
</file>